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66" r:id="rId3"/>
    <p:sldId id="256" r:id="rId4"/>
    <p:sldId id="257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5050"/>
    <a:srgbClr val="C07E00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4CDD5-7E10-4336-B152-65DC2F5CD83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C4BB9A4-BDA0-4BBA-9C54-F272CC929EF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gm:t>
    </dgm:pt>
    <dgm:pt modelId="{0D1E7F20-ED8B-4C4A-A11B-7BE42B346F1B}" type="parTrans" cxnId="{8FCD27A3-7D88-4DC2-87EE-8DA3737E98B1}">
      <dgm:prSet/>
      <dgm:spPr/>
      <dgm:t>
        <a:bodyPr/>
        <a:lstStyle/>
        <a:p>
          <a:endParaRPr lang="en-US"/>
        </a:p>
      </dgm:t>
    </dgm:pt>
    <dgm:pt modelId="{5C85AE1C-B8FF-47A6-AD90-0082C49848DE}" type="sibTrans" cxnId="{8FCD27A3-7D88-4DC2-87EE-8DA3737E98B1}">
      <dgm:prSet/>
      <dgm:spPr/>
      <dgm:t>
        <a:bodyPr/>
        <a:lstStyle/>
        <a:p>
          <a:endParaRPr lang="en-US" dirty="0"/>
        </a:p>
      </dgm:t>
    </dgm:pt>
    <dgm:pt modelId="{4FF14707-A98B-4745-84AC-D4E09DCAAE9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As you inhale take your hands above your head</a:t>
          </a:r>
        </a:p>
      </dgm:t>
    </dgm:pt>
    <dgm:pt modelId="{A449993E-DB89-4A6A-9330-DCCE970C7CCA}" type="parTrans" cxnId="{7ACFE5B2-F95F-4A30-AE2D-20B77868D8B3}">
      <dgm:prSet/>
      <dgm:spPr/>
      <dgm:t>
        <a:bodyPr/>
        <a:lstStyle/>
        <a:p>
          <a:endParaRPr lang="en-US"/>
        </a:p>
      </dgm:t>
    </dgm:pt>
    <dgm:pt modelId="{0026718C-49CA-45C2-B05A-4EF758570246}" type="sibTrans" cxnId="{7ACFE5B2-F95F-4A30-AE2D-20B77868D8B3}">
      <dgm:prSet/>
      <dgm:spPr/>
      <dgm:t>
        <a:bodyPr/>
        <a:lstStyle/>
        <a:p>
          <a:endParaRPr lang="en-US" dirty="0"/>
        </a:p>
      </dgm:t>
    </dgm:pt>
    <dgm:pt modelId="{E85BE373-532D-40FA-808B-31FA1F6ADA0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As you exhale bring your hands back to prayer position</a:t>
          </a:r>
        </a:p>
      </dgm:t>
    </dgm:pt>
    <dgm:pt modelId="{70B165B4-ADBF-45C8-B029-7777ED8D9E38}" type="parTrans" cxnId="{63A0AACE-87C3-423D-B55C-2E6D947559B5}">
      <dgm:prSet/>
      <dgm:spPr/>
      <dgm:t>
        <a:bodyPr/>
        <a:lstStyle/>
        <a:p>
          <a:endParaRPr lang="en-US"/>
        </a:p>
      </dgm:t>
    </dgm:pt>
    <dgm:pt modelId="{6B8BC977-03F1-456F-ABC9-D32B263841A9}" type="sibTrans" cxnId="{63A0AACE-87C3-423D-B55C-2E6D947559B5}">
      <dgm:prSet/>
      <dgm:spPr/>
      <dgm:t>
        <a:bodyPr/>
        <a:lstStyle/>
        <a:p>
          <a:endParaRPr lang="en-US"/>
        </a:p>
      </dgm:t>
    </dgm:pt>
    <dgm:pt modelId="{F9540D18-2B6C-4E0A-BB03-FD8A1C38ACBB}" type="pres">
      <dgm:prSet presAssocID="{EF44CDD5-7E10-4336-B152-65DC2F5CD833}" presName="linearFlow" presStyleCnt="0">
        <dgm:presLayoutVars>
          <dgm:resizeHandles val="exact"/>
        </dgm:presLayoutVars>
      </dgm:prSet>
      <dgm:spPr/>
    </dgm:pt>
    <dgm:pt modelId="{E64D0513-2A09-4EB0-B515-5064FB53863E}" type="pres">
      <dgm:prSet presAssocID="{3C4BB9A4-BDA0-4BBA-9C54-F272CC929EF9}" presName="node" presStyleLbl="node1" presStyleIdx="0" presStyleCnt="3">
        <dgm:presLayoutVars>
          <dgm:bulletEnabled val="1"/>
        </dgm:presLayoutVars>
      </dgm:prSet>
      <dgm:spPr/>
    </dgm:pt>
    <dgm:pt modelId="{4D97D11C-6350-49F0-A735-97BFA29554F5}" type="pres">
      <dgm:prSet presAssocID="{5C85AE1C-B8FF-47A6-AD90-0082C49848DE}" presName="sibTrans" presStyleLbl="sibTrans2D1" presStyleIdx="0" presStyleCnt="2"/>
      <dgm:spPr/>
    </dgm:pt>
    <dgm:pt modelId="{BAE53EDC-ED71-4DD9-8A73-D3A34F2C2519}" type="pres">
      <dgm:prSet presAssocID="{5C85AE1C-B8FF-47A6-AD90-0082C49848DE}" presName="connectorText" presStyleLbl="sibTrans2D1" presStyleIdx="0" presStyleCnt="2"/>
      <dgm:spPr/>
    </dgm:pt>
    <dgm:pt modelId="{4D52A67B-A7B1-46ED-B90B-4905F64F8728}" type="pres">
      <dgm:prSet presAssocID="{4FF14707-A98B-4745-84AC-D4E09DCAAE9E}" presName="node" presStyleLbl="node1" presStyleIdx="1" presStyleCnt="3">
        <dgm:presLayoutVars>
          <dgm:bulletEnabled val="1"/>
        </dgm:presLayoutVars>
      </dgm:prSet>
      <dgm:spPr/>
    </dgm:pt>
    <dgm:pt modelId="{F23A5806-4C03-4231-8509-23B0BD903316}" type="pres">
      <dgm:prSet presAssocID="{0026718C-49CA-45C2-B05A-4EF758570246}" presName="sibTrans" presStyleLbl="sibTrans2D1" presStyleIdx="1" presStyleCnt="2"/>
      <dgm:spPr/>
    </dgm:pt>
    <dgm:pt modelId="{4A50B8D6-A617-4855-B447-23460B902D91}" type="pres">
      <dgm:prSet presAssocID="{0026718C-49CA-45C2-B05A-4EF758570246}" presName="connectorText" presStyleLbl="sibTrans2D1" presStyleIdx="1" presStyleCnt="2"/>
      <dgm:spPr/>
    </dgm:pt>
    <dgm:pt modelId="{03D55EC8-F075-465C-BDAC-AEC869E7C02B}" type="pres">
      <dgm:prSet presAssocID="{E85BE373-532D-40FA-808B-31FA1F6ADA0A}" presName="node" presStyleLbl="node1" presStyleIdx="2" presStyleCnt="3">
        <dgm:presLayoutVars>
          <dgm:bulletEnabled val="1"/>
        </dgm:presLayoutVars>
      </dgm:prSet>
      <dgm:spPr/>
    </dgm:pt>
  </dgm:ptLst>
  <dgm:cxnLst>
    <dgm:cxn modelId="{E2B52006-ECD0-4C99-B2A7-14AE9016336B}" type="presOf" srcId="{3C4BB9A4-BDA0-4BBA-9C54-F272CC929EF9}" destId="{E64D0513-2A09-4EB0-B515-5064FB53863E}" srcOrd="0" destOrd="0" presId="urn:microsoft.com/office/officeart/2005/8/layout/process2"/>
    <dgm:cxn modelId="{0CF07106-D110-418E-93F1-A07BE20834E0}" type="presOf" srcId="{EF44CDD5-7E10-4336-B152-65DC2F5CD833}" destId="{F9540D18-2B6C-4E0A-BB03-FD8A1C38ACBB}" srcOrd="0" destOrd="0" presId="urn:microsoft.com/office/officeart/2005/8/layout/process2"/>
    <dgm:cxn modelId="{2FAFE80A-C724-402A-B61A-51654924C7E9}" type="presOf" srcId="{0026718C-49CA-45C2-B05A-4EF758570246}" destId="{4A50B8D6-A617-4855-B447-23460B902D91}" srcOrd="1" destOrd="0" presId="urn:microsoft.com/office/officeart/2005/8/layout/process2"/>
    <dgm:cxn modelId="{08B1E819-C9D3-4DE4-BE60-1DE8E1A13DB7}" type="presOf" srcId="{0026718C-49CA-45C2-B05A-4EF758570246}" destId="{F23A5806-4C03-4231-8509-23B0BD903316}" srcOrd="0" destOrd="0" presId="urn:microsoft.com/office/officeart/2005/8/layout/process2"/>
    <dgm:cxn modelId="{AE3A545E-9A92-4FFF-B4D2-579B16C6D4F9}" type="presOf" srcId="{E85BE373-532D-40FA-808B-31FA1F6ADA0A}" destId="{03D55EC8-F075-465C-BDAC-AEC869E7C02B}" srcOrd="0" destOrd="0" presId="urn:microsoft.com/office/officeart/2005/8/layout/process2"/>
    <dgm:cxn modelId="{AA4AAF67-5BF5-485B-98B9-4E80E9A5EC66}" type="presOf" srcId="{5C85AE1C-B8FF-47A6-AD90-0082C49848DE}" destId="{4D97D11C-6350-49F0-A735-97BFA29554F5}" srcOrd="0" destOrd="0" presId="urn:microsoft.com/office/officeart/2005/8/layout/process2"/>
    <dgm:cxn modelId="{1E439B76-1CDE-4305-82E7-06332B73C2CF}" type="presOf" srcId="{4FF14707-A98B-4745-84AC-D4E09DCAAE9E}" destId="{4D52A67B-A7B1-46ED-B90B-4905F64F8728}" srcOrd="0" destOrd="0" presId="urn:microsoft.com/office/officeart/2005/8/layout/process2"/>
    <dgm:cxn modelId="{C8C7B397-BEC3-439F-BDBB-5536560D6D39}" type="presOf" srcId="{5C85AE1C-B8FF-47A6-AD90-0082C49848DE}" destId="{BAE53EDC-ED71-4DD9-8A73-D3A34F2C2519}" srcOrd="1" destOrd="0" presId="urn:microsoft.com/office/officeart/2005/8/layout/process2"/>
    <dgm:cxn modelId="{8FCD27A3-7D88-4DC2-87EE-8DA3737E98B1}" srcId="{EF44CDD5-7E10-4336-B152-65DC2F5CD833}" destId="{3C4BB9A4-BDA0-4BBA-9C54-F272CC929EF9}" srcOrd="0" destOrd="0" parTransId="{0D1E7F20-ED8B-4C4A-A11B-7BE42B346F1B}" sibTransId="{5C85AE1C-B8FF-47A6-AD90-0082C49848DE}"/>
    <dgm:cxn modelId="{7ACFE5B2-F95F-4A30-AE2D-20B77868D8B3}" srcId="{EF44CDD5-7E10-4336-B152-65DC2F5CD833}" destId="{4FF14707-A98B-4745-84AC-D4E09DCAAE9E}" srcOrd="1" destOrd="0" parTransId="{A449993E-DB89-4A6A-9330-DCCE970C7CCA}" sibTransId="{0026718C-49CA-45C2-B05A-4EF758570246}"/>
    <dgm:cxn modelId="{63A0AACE-87C3-423D-B55C-2E6D947559B5}" srcId="{EF44CDD5-7E10-4336-B152-65DC2F5CD833}" destId="{E85BE373-532D-40FA-808B-31FA1F6ADA0A}" srcOrd="2" destOrd="0" parTransId="{70B165B4-ADBF-45C8-B029-7777ED8D9E38}" sibTransId="{6B8BC977-03F1-456F-ABC9-D32B263841A9}"/>
    <dgm:cxn modelId="{790A96F9-4527-4DF8-BD38-7905261BE49D}" type="presParOf" srcId="{F9540D18-2B6C-4E0A-BB03-FD8A1C38ACBB}" destId="{E64D0513-2A09-4EB0-B515-5064FB53863E}" srcOrd="0" destOrd="0" presId="urn:microsoft.com/office/officeart/2005/8/layout/process2"/>
    <dgm:cxn modelId="{594C09E6-81F9-4FC0-8561-C97EC2881D10}" type="presParOf" srcId="{F9540D18-2B6C-4E0A-BB03-FD8A1C38ACBB}" destId="{4D97D11C-6350-49F0-A735-97BFA29554F5}" srcOrd="1" destOrd="0" presId="urn:microsoft.com/office/officeart/2005/8/layout/process2"/>
    <dgm:cxn modelId="{4B6BA2FF-517F-4A51-9D09-AEE28768D9E4}" type="presParOf" srcId="{4D97D11C-6350-49F0-A735-97BFA29554F5}" destId="{BAE53EDC-ED71-4DD9-8A73-D3A34F2C2519}" srcOrd="0" destOrd="0" presId="urn:microsoft.com/office/officeart/2005/8/layout/process2"/>
    <dgm:cxn modelId="{53B4C4B5-F86C-4EBE-A3AC-297800C7B11C}" type="presParOf" srcId="{F9540D18-2B6C-4E0A-BB03-FD8A1C38ACBB}" destId="{4D52A67B-A7B1-46ED-B90B-4905F64F8728}" srcOrd="2" destOrd="0" presId="urn:microsoft.com/office/officeart/2005/8/layout/process2"/>
    <dgm:cxn modelId="{E5D3CD29-5C45-4F87-BB1F-AD5B70E575F0}" type="presParOf" srcId="{F9540D18-2B6C-4E0A-BB03-FD8A1C38ACBB}" destId="{F23A5806-4C03-4231-8509-23B0BD903316}" srcOrd="3" destOrd="0" presId="urn:microsoft.com/office/officeart/2005/8/layout/process2"/>
    <dgm:cxn modelId="{8EFD08EA-3A0D-4118-96FB-31CE8BAC16A5}" type="presParOf" srcId="{F23A5806-4C03-4231-8509-23B0BD903316}" destId="{4A50B8D6-A617-4855-B447-23460B902D91}" srcOrd="0" destOrd="0" presId="urn:microsoft.com/office/officeart/2005/8/layout/process2"/>
    <dgm:cxn modelId="{A1DD4E2D-7193-46F3-AC5D-10252BCBD01D}" type="presParOf" srcId="{F9540D18-2B6C-4E0A-BB03-FD8A1C38ACBB}" destId="{03D55EC8-F075-465C-BDAC-AEC869E7C02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676D7-F76B-4E79-944A-8E889A3489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7BED902-8E3F-4070-AF56-E354030F5F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gm:t>
    </dgm:pt>
    <dgm:pt modelId="{D1DCB005-1CBA-4176-9DDB-0D027B7C73A3}" type="parTrans" cxnId="{EC5FBE2C-F4F2-4F98-B147-45B992E4CBD6}">
      <dgm:prSet/>
      <dgm:spPr/>
      <dgm:t>
        <a:bodyPr/>
        <a:lstStyle/>
        <a:p>
          <a:endParaRPr lang="en-US"/>
        </a:p>
      </dgm:t>
    </dgm:pt>
    <dgm:pt modelId="{62A2B5DE-1346-49AC-AE87-417FE59F64EE}" type="sibTrans" cxnId="{EC5FBE2C-F4F2-4F98-B147-45B992E4CBD6}">
      <dgm:prSet/>
      <dgm:spPr/>
      <dgm:t>
        <a:bodyPr/>
        <a:lstStyle/>
        <a:p>
          <a:endParaRPr lang="en-US" dirty="0"/>
        </a:p>
      </dgm:t>
    </dgm:pt>
    <dgm:pt modelId="{E5C105DF-660C-4E80-A8AF-27F966D60FE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inhale take your hands above your head and form a lotus position</a:t>
          </a:r>
        </a:p>
      </dgm:t>
    </dgm:pt>
    <dgm:pt modelId="{A371F333-0167-4984-B520-62223A973B9F}" type="parTrans" cxnId="{E5CB8531-FBF2-42B6-9E81-F51453A3AC0B}">
      <dgm:prSet/>
      <dgm:spPr/>
      <dgm:t>
        <a:bodyPr/>
        <a:lstStyle/>
        <a:p>
          <a:endParaRPr lang="en-US"/>
        </a:p>
      </dgm:t>
    </dgm:pt>
    <dgm:pt modelId="{5714C7DF-870F-4938-96B3-14019AB11A68}" type="sibTrans" cxnId="{E5CB8531-FBF2-42B6-9E81-F51453A3AC0B}">
      <dgm:prSet/>
      <dgm:spPr/>
      <dgm:t>
        <a:bodyPr/>
        <a:lstStyle/>
        <a:p>
          <a:endParaRPr lang="en-US" dirty="0"/>
        </a:p>
      </dgm:t>
    </dgm:pt>
    <dgm:pt modelId="{41D3552E-5CA7-4415-AB44-0093B575645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exhale  bring your hands to prayer position</a:t>
          </a:r>
        </a:p>
      </dgm:t>
    </dgm:pt>
    <dgm:pt modelId="{89DCB40B-9FA9-41C2-B566-9D117C1143A4}" type="parTrans" cxnId="{312617E4-01CA-4DF9-AA54-03D83877C97E}">
      <dgm:prSet/>
      <dgm:spPr/>
      <dgm:t>
        <a:bodyPr/>
        <a:lstStyle/>
        <a:p>
          <a:endParaRPr lang="en-US"/>
        </a:p>
      </dgm:t>
    </dgm:pt>
    <dgm:pt modelId="{A5E053E5-02E8-4A94-A840-9A64E0C22B7D}" type="sibTrans" cxnId="{312617E4-01CA-4DF9-AA54-03D83877C97E}">
      <dgm:prSet/>
      <dgm:spPr/>
      <dgm:t>
        <a:bodyPr/>
        <a:lstStyle/>
        <a:p>
          <a:endParaRPr lang="en-US"/>
        </a:p>
      </dgm:t>
    </dgm:pt>
    <dgm:pt modelId="{30621278-53DB-43E5-92EA-3F071174B59D}" type="pres">
      <dgm:prSet presAssocID="{DA0676D7-F76B-4E79-944A-8E889A34893C}" presName="linearFlow" presStyleCnt="0">
        <dgm:presLayoutVars>
          <dgm:resizeHandles val="exact"/>
        </dgm:presLayoutVars>
      </dgm:prSet>
      <dgm:spPr/>
    </dgm:pt>
    <dgm:pt modelId="{3C3B5782-749B-4E5E-BD40-20C612A4C191}" type="pres">
      <dgm:prSet presAssocID="{17BED902-8E3F-4070-AF56-E354030F5F8B}" presName="node" presStyleLbl="node1" presStyleIdx="0" presStyleCnt="3">
        <dgm:presLayoutVars>
          <dgm:bulletEnabled val="1"/>
        </dgm:presLayoutVars>
      </dgm:prSet>
      <dgm:spPr/>
    </dgm:pt>
    <dgm:pt modelId="{9DFDB07A-01FA-485C-BD4B-DA8A6426F0E8}" type="pres">
      <dgm:prSet presAssocID="{62A2B5DE-1346-49AC-AE87-417FE59F64EE}" presName="sibTrans" presStyleLbl="sibTrans2D1" presStyleIdx="0" presStyleCnt="2"/>
      <dgm:spPr/>
    </dgm:pt>
    <dgm:pt modelId="{25DE40C0-8E4B-4F9B-8FCB-DD747A6D2105}" type="pres">
      <dgm:prSet presAssocID="{62A2B5DE-1346-49AC-AE87-417FE59F64EE}" presName="connectorText" presStyleLbl="sibTrans2D1" presStyleIdx="0" presStyleCnt="2"/>
      <dgm:spPr/>
    </dgm:pt>
    <dgm:pt modelId="{A502ACB3-005C-4BB6-A8E3-900E83B1E2AD}" type="pres">
      <dgm:prSet presAssocID="{E5C105DF-660C-4E80-A8AF-27F966D60FE0}" presName="node" presStyleLbl="node1" presStyleIdx="1" presStyleCnt="3">
        <dgm:presLayoutVars>
          <dgm:bulletEnabled val="1"/>
        </dgm:presLayoutVars>
      </dgm:prSet>
      <dgm:spPr/>
    </dgm:pt>
    <dgm:pt modelId="{E577730E-6A59-41E7-8D46-958B4D9D9B1B}" type="pres">
      <dgm:prSet presAssocID="{5714C7DF-870F-4938-96B3-14019AB11A68}" presName="sibTrans" presStyleLbl="sibTrans2D1" presStyleIdx="1" presStyleCnt="2"/>
      <dgm:spPr/>
    </dgm:pt>
    <dgm:pt modelId="{5CFA11B6-3A69-4B29-8B46-3288244141F7}" type="pres">
      <dgm:prSet presAssocID="{5714C7DF-870F-4938-96B3-14019AB11A68}" presName="connectorText" presStyleLbl="sibTrans2D1" presStyleIdx="1" presStyleCnt="2"/>
      <dgm:spPr/>
    </dgm:pt>
    <dgm:pt modelId="{BD248620-8C43-42B2-89EB-8282850357B3}" type="pres">
      <dgm:prSet presAssocID="{41D3552E-5CA7-4415-AB44-0093B57564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3711518-2325-4273-AFB0-01CCFB73E519}" type="presOf" srcId="{17BED902-8E3F-4070-AF56-E354030F5F8B}" destId="{3C3B5782-749B-4E5E-BD40-20C612A4C191}" srcOrd="0" destOrd="0" presId="urn:microsoft.com/office/officeart/2005/8/layout/process2"/>
    <dgm:cxn modelId="{EC5FBE2C-F4F2-4F98-B147-45B992E4CBD6}" srcId="{DA0676D7-F76B-4E79-944A-8E889A34893C}" destId="{17BED902-8E3F-4070-AF56-E354030F5F8B}" srcOrd="0" destOrd="0" parTransId="{D1DCB005-1CBA-4176-9DDB-0D027B7C73A3}" sibTransId="{62A2B5DE-1346-49AC-AE87-417FE59F64EE}"/>
    <dgm:cxn modelId="{E5CB8531-FBF2-42B6-9E81-F51453A3AC0B}" srcId="{DA0676D7-F76B-4E79-944A-8E889A34893C}" destId="{E5C105DF-660C-4E80-A8AF-27F966D60FE0}" srcOrd="1" destOrd="0" parTransId="{A371F333-0167-4984-B520-62223A973B9F}" sibTransId="{5714C7DF-870F-4938-96B3-14019AB11A68}"/>
    <dgm:cxn modelId="{89118434-6C7A-441F-B712-7B9E9842B9A1}" type="presOf" srcId="{62A2B5DE-1346-49AC-AE87-417FE59F64EE}" destId="{25DE40C0-8E4B-4F9B-8FCB-DD747A6D2105}" srcOrd="1" destOrd="0" presId="urn:microsoft.com/office/officeart/2005/8/layout/process2"/>
    <dgm:cxn modelId="{178E2557-5A48-412B-9AA2-AAA1694F773C}" type="presOf" srcId="{DA0676D7-F76B-4E79-944A-8E889A34893C}" destId="{30621278-53DB-43E5-92EA-3F071174B59D}" srcOrd="0" destOrd="0" presId="urn:microsoft.com/office/officeart/2005/8/layout/process2"/>
    <dgm:cxn modelId="{5FA0B87F-FE5E-4B9E-BF27-97114EC01256}" type="presOf" srcId="{5714C7DF-870F-4938-96B3-14019AB11A68}" destId="{E577730E-6A59-41E7-8D46-958B4D9D9B1B}" srcOrd="0" destOrd="0" presId="urn:microsoft.com/office/officeart/2005/8/layout/process2"/>
    <dgm:cxn modelId="{84EA9C96-EC25-4290-BEE5-F74454A6C64E}" type="presOf" srcId="{E5C105DF-660C-4E80-A8AF-27F966D60FE0}" destId="{A502ACB3-005C-4BB6-A8E3-900E83B1E2AD}" srcOrd="0" destOrd="0" presId="urn:microsoft.com/office/officeart/2005/8/layout/process2"/>
    <dgm:cxn modelId="{6D041B9C-0B5B-4703-8A9E-1647AF30BF06}" type="presOf" srcId="{62A2B5DE-1346-49AC-AE87-417FE59F64EE}" destId="{9DFDB07A-01FA-485C-BD4B-DA8A6426F0E8}" srcOrd="0" destOrd="0" presId="urn:microsoft.com/office/officeart/2005/8/layout/process2"/>
    <dgm:cxn modelId="{F7FA6FD9-ED4B-48B1-8C2C-FC17E8F0672C}" type="presOf" srcId="{41D3552E-5CA7-4415-AB44-0093B575645A}" destId="{BD248620-8C43-42B2-89EB-8282850357B3}" srcOrd="0" destOrd="0" presId="urn:microsoft.com/office/officeart/2005/8/layout/process2"/>
    <dgm:cxn modelId="{312617E4-01CA-4DF9-AA54-03D83877C97E}" srcId="{DA0676D7-F76B-4E79-944A-8E889A34893C}" destId="{41D3552E-5CA7-4415-AB44-0093B575645A}" srcOrd="2" destOrd="0" parTransId="{89DCB40B-9FA9-41C2-B566-9D117C1143A4}" sibTransId="{A5E053E5-02E8-4A94-A840-9A64E0C22B7D}"/>
    <dgm:cxn modelId="{18D444ED-BB24-47BE-8F47-31AEFA740455}" type="presOf" srcId="{5714C7DF-870F-4938-96B3-14019AB11A68}" destId="{5CFA11B6-3A69-4B29-8B46-3288244141F7}" srcOrd="1" destOrd="0" presId="urn:microsoft.com/office/officeart/2005/8/layout/process2"/>
    <dgm:cxn modelId="{7A1CAA8B-2383-421C-AABB-45080F2CE9DA}" type="presParOf" srcId="{30621278-53DB-43E5-92EA-3F071174B59D}" destId="{3C3B5782-749B-4E5E-BD40-20C612A4C191}" srcOrd="0" destOrd="0" presId="urn:microsoft.com/office/officeart/2005/8/layout/process2"/>
    <dgm:cxn modelId="{30FC3460-6EBC-4128-B047-5248A7C0D7BA}" type="presParOf" srcId="{30621278-53DB-43E5-92EA-3F071174B59D}" destId="{9DFDB07A-01FA-485C-BD4B-DA8A6426F0E8}" srcOrd="1" destOrd="0" presId="urn:microsoft.com/office/officeart/2005/8/layout/process2"/>
    <dgm:cxn modelId="{0622CED7-FFF9-4C8A-A019-F060250885E8}" type="presParOf" srcId="{9DFDB07A-01FA-485C-BD4B-DA8A6426F0E8}" destId="{25DE40C0-8E4B-4F9B-8FCB-DD747A6D2105}" srcOrd="0" destOrd="0" presId="urn:microsoft.com/office/officeart/2005/8/layout/process2"/>
    <dgm:cxn modelId="{A63357AF-82AF-48B3-A7E6-355CAA3C3DFA}" type="presParOf" srcId="{30621278-53DB-43E5-92EA-3F071174B59D}" destId="{A502ACB3-005C-4BB6-A8E3-900E83B1E2AD}" srcOrd="2" destOrd="0" presId="urn:microsoft.com/office/officeart/2005/8/layout/process2"/>
    <dgm:cxn modelId="{7EC4C2D5-D9A1-47A6-A4D6-96E200937756}" type="presParOf" srcId="{30621278-53DB-43E5-92EA-3F071174B59D}" destId="{E577730E-6A59-41E7-8D46-958B4D9D9B1B}" srcOrd="3" destOrd="0" presId="urn:microsoft.com/office/officeart/2005/8/layout/process2"/>
    <dgm:cxn modelId="{B7D65144-124F-4525-8922-28CEDFACBAA7}" type="presParOf" srcId="{E577730E-6A59-41E7-8D46-958B4D9D9B1B}" destId="{5CFA11B6-3A69-4B29-8B46-3288244141F7}" srcOrd="0" destOrd="0" presId="urn:microsoft.com/office/officeart/2005/8/layout/process2"/>
    <dgm:cxn modelId="{16F84387-B80D-4FD2-B81E-D1A412C59720}" type="presParOf" srcId="{30621278-53DB-43E5-92EA-3F071174B59D}" destId="{BD248620-8C43-42B2-89EB-8282850357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676D7-F76B-4E79-944A-8E889A3489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7BED902-8E3F-4070-AF56-E354030F5F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gm:t>
    </dgm:pt>
    <dgm:pt modelId="{D1DCB005-1CBA-4176-9DDB-0D027B7C73A3}" type="parTrans" cxnId="{EC5FBE2C-F4F2-4F98-B147-45B992E4CBD6}">
      <dgm:prSet/>
      <dgm:spPr/>
      <dgm:t>
        <a:bodyPr/>
        <a:lstStyle/>
        <a:p>
          <a:endParaRPr lang="en-US"/>
        </a:p>
      </dgm:t>
    </dgm:pt>
    <dgm:pt modelId="{62A2B5DE-1346-49AC-AE87-417FE59F64EE}" type="sibTrans" cxnId="{EC5FBE2C-F4F2-4F98-B147-45B992E4CBD6}">
      <dgm:prSet/>
      <dgm:spPr/>
      <dgm:t>
        <a:bodyPr/>
        <a:lstStyle/>
        <a:p>
          <a:endParaRPr lang="en-US" dirty="0"/>
        </a:p>
      </dgm:t>
    </dgm:pt>
    <dgm:pt modelId="{E5C105DF-660C-4E80-A8AF-27F966D60FE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inhale bring your hand next to your shoulder </a:t>
          </a:r>
        </a:p>
      </dgm:t>
    </dgm:pt>
    <dgm:pt modelId="{A371F333-0167-4984-B520-62223A973B9F}" type="parTrans" cxnId="{E5CB8531-FBF2-42B6-9E81-F51453A3AC0B}">
      <dgm:prSet/>
      <dgm:spPr/>
      <dgm:t>
        <a:bodyPr/>
        <a:lstStyle/>
        <a:p>
          <a:endParaRPr lang="en-US"/>
        </a:p>
      </dgm:t>
    </dgm:pt>
    <dgm:pt modelId="{5714C7DF-870F-4938-96B3-14019AB11A68}" type="sibTrans" cxnId="{E5CB8531-FBF2-42B6-9E81-F51453A3AC0B}">
      <dgm:prSet/>
      <dgm:spPr/>
      <dgm:t>
        <a:bodyPr/>
        <a:lstStyle/>
        <a:p>
          <a:endParaRPr lang="en-US" dirty="0"/>
        </a:p>
      </dgm:t>
    </dgm:pt>
    <dgm:pt modelId="{41D3552E-5CA7-4415-AB44-0093B575645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exhale bring your hands bac to prayer position </a:t>
          </a:r>
        </a:p>
      </dgm:t>
    </dgm:pt>
    <dgm:pt modelId="{89DCB40B-9FA9-41C2-B566-9D117C1143A4}" type="parTrans" cxnId="{312617E4-01CA-4DF9-AA54-03D83877C97E}">
      <dgm:prSet/>
      <dgm:spPr/>
      <dgm:t>
        <a:bodyPr/>
        <a:lstStyle/>
        <a:p>
          <a:endParaRPr lang="en-US"/>
        </a:p>
      </dgm:t>
    </dgm:pt>
    <dgm:pt modelId="{A5E053E5-02E8-4A94-A840-9A64E0C22B7D}" type="sibTrans" cxnId="{312617E4-01CA-4DF9-AA54-03D83877C97E}">
      <dgm:prSet/>
      <dgm:spPr/>
      <dgm:t>
        <a:bodyPr/>
        <a:lstStyle/>
        <a:p>
          <a:endParaRPr lang="en-US"/>
        </a:p>
      </dgm:t>
    </dgm:pt>
    <dgm:pt modelId="{30621278-53DB-43E5-92EA-3F071174B59D}" type="pres">
      <dgm:prSet presAssocID="{DA0676D7-F76B-4E79-944A-8E889A34893C}" presName="linearFlow" presStyleCnt="0">
        <dgm:presLayoutVars>
          <dgm:resizeHandles val="exact"/>
        </dgm:presLayoutVars>
      </dgm:prSet>
      <dgm:spPr/>
    </dgm:pt>
    <dgm:pt modelId="{3C3B5782-749B-4E5E-BD40-20C612A4C191}" type="pres">
      <dgm:prSet presAssocID="{17BED902-8E3F-4070-AF56-E354030F5F8B}" presName="node" presStyleLbl="node1" presStyleIdx="0" presStyleCnt="3">
        <dgm:presLayoutVars>
          <dgm:bulletEnabled val="1"/>
        </dgm:presLayoutVars>
      </dgm:prSet>
      <dgm:spPr/>
    </dgm:pt>
    <dgm:pt modelId="{9DFDB07A-01FA-485C-BD4B-DA8A6426F0E8}" type="pres">
      <dgm:prSet presAssocID="{62A2B5DE-1346-49AC-AE87-417FE59F64EE}" presName="sibTrans" presStyleLbl="sibTrans2D1" presStyleIdx="0" presStyleCnt="2"/>
      <dgm:spPr/>
    </dgm:pt>
    <dgm:pt modelId="{25DE40C0-8E4B-4F9B-8FCB-DD747A6D2105}" type="pres">
      <dgm:prSet presAssocID="{62A2B5DE-1346-49AC-AE87-417FE59F64EE}" presName="connectorText" presStyleLbl="sibTrans2D1" presStyleIdx="0" presStyleCnt="2"/>
      <dgm:spPr/>
    </dgm:pt>
    <dgm:pt modelId="{A502ACB3-005C-4BB6-A8E3-900E83B1E2AD}" type="pres">
      <dgm:prSet presAssocID="{E5C105DF-660C-4E80-A8AF-27F966D60FE0}" presName="node" presStyleLbl="node1" presStyleIdx="1" presStyleCnt="3">
        <dgm:presLayoutVars>
          <dgm:bulletEnabled val="1"/>
        </dgm:presLayoutVars>
      </dgm:prSet>
      <dgm:spPr/>
    </dgm:pt>
    <dgm:pt modelId="{E577730E-6A59-41E7-8D46-958B4D9D9B1B}" type="pres">
      <dgm:prSet presAssocID="{5714C7DF-870F-4938-96B3-14019AB11A68}" presName="sibTrans" presStyleLbl="sibTrans2D1" presStyleIdx="1" presStyleCnt="2"/>
      <dgm:spPr/>
    </dgm:pt>
    <dgm:pt modelId="{5CFA11B6-3A69-4B29-8B46-3288244141F7}" type="pres">
      <dgm:prSet presAssocID="{5714C7DF-870F-4938-96B3-14019AB11A68}" presName="connectorText" presStyleLbl="sibTrans2D1" presStyleIdx="1" presStyleCnt="2"/>
      <dgm:spPr/>
    </dgm:pt>
    <dgm:pt modelId="{BD248620-8C43-42B2-89EB-8282850357B3}" type="pres">
      <dgm:prSet presAssocID="{41D3552E-5CA7-4415-AB44-0093B575645A}" presName="node" presStyleLbl="node1" presStyleIdx="2" presStyleCnt="3">
        <dgm:presLayoutVars>
          <dgm:bulletEnabled val="1"/>
        </dgm:presLayoutVars>
      </dgm:prSet>
      <dgm:spPr/>
    </dgm:pt>
  </dgm:ptLst>
  <dgm:cxnLst>
    <dgm:cxn modelId="{074B0921-14D9-4CC9-92A5-7A3EC053B57F}" type="presOf" srcId="{5714C7DF-870F-4938-96B3-14019AB11A68}" destId="{5CFA11B6-3A69-4B29-8B46-3288244141F7}" srcOrd="1" destOrd="0" presId="urn:microsoft.com/office/officeart/2005/8/layout/process2"/>
    <dgm:cxn modelId="{EC5FBE2C-F4F2-4F98-B147-45B992E4CBD6}" srcId="{DA0676D7-F76B-4E79-944A-8E889A34893C}" destId="{17BED902-8E3F-4070-AF56-E354030F5F8B}" srcOrd="0" destOrd="0" parTransId="{D1DCB005-1CBA-4176-9DDB-0D027B7C73A3}" sibTransId="{62A2B5DE-1346-49AC-AE87-417FE59F64EE}"/>
    <dgm:cxn modelId="{E5CB8531-FBF2-42B6-9E81-F51453A3AC0B}" srcId="{DA0676D7-F76B-4E79-944A-8E889A34893C}" destId="{E5C105DF-660C-4E80-A8AF-27F966D60FE0}" srcOrd="1" destOrd="0" parTransId="{A371F333-0167-4984-B520-62223A973B9F}" sibTransId="{5714C7DF-870F-4938-96B3-14019AB11A68}"/>
    <dgm:cxn modelId="{4BB8F14D-277B-4CAD-842D-F1BF755B34F1}" type="presOf" srcId="{E5C105DF-660C-4E80-A8AF-27F966D60FE0}" destId="{A502ACB3-005C-4BB6-A8E3-900E83B1E2AD}" srcOrd="0" destOrd="0" presId="urn:microsoft.com/office/officeart/2005/8/layout/process2"/>
    <dgm:cxn modelId="{6DAE935A-2F87-4403-9BE9-53A78918BCAA}" type="presOf" srcId="{62A2B5DE-1346-49AC-AE87-417FE59F64EE}" destId="{25DE40C0-8E4B-4F9B-8FCB-DD747A6D2105}" srcOrd="1" destOrd="0" presId="urn:microsoft.com/office/officeart/2005/8/layout/process2"/>
    <dgm:cxn modelId="{38CA1482-B2D1-488B-B414-6E39F5F0E06F}" type="presOf" srcId="{41D3552E-5CA7-4415-AB44-0093B575645A}" destId="{BD248620-8C43-42B2-89EB-8282850357B3}" srcOrd="0" destOrd="0" presId="urn:microsoft.com/office/officeart/2005/8/layout/process2"/>
    <dgm:cxn modelId="{7A9BCC99-B134-41AC-98AB-5C7423324961}" type="presOf" srcId="{DA0676D7-F76B-4E79-944A-8E889A34893C}" destId="{30621278-53DB-43E5-92EA-3F071174B59D}" srcOrd="0" destOrd="0" presId="urn:microsoft.com/office/officeart/2005/8/layout/process2"/>
    <dgm:cxn modelId="{39E157C8-98F4-4612-B0F3-96F94A84B2C1}" type="presOf" srcId="{62A2B5DE-1346-49AC-AE87-417FE59F64EE}" destId="{9DFDB07A-01FA-485C-BD4B-DA8A6426F0E8}" srcOrd="0" destOrd="0" presId="urn:microsoft.com/office/officeart/2005/8/layout/process2"/>
    <dgm:cxn modelId="{27B1EFD1-8E6C-4A00-A9D7-676B3D76C284}" type="presOf" srcId="{17BED902-8E3F-4070-AF56-E354030F5F8B}" destId="{3C3B5782-749B-4E5E-BD40-20C612A4C191}" srcOrd="0" destOrd="0" presId="urn:microsoft.com/office/officeart/2005/8/layout/process2"/>
    <dgm:cxn modelId="{312617E4-01CA-4DF9-AA54-03D83877C97E}" srcId="{DA0676D7-F76B-4E79-944A-8E889A34893C}" destId="{41D3552E-5CA7-4415-AB44-0093B575645A}" srcOrd="2" destOrd="0" parTransId="{89DCB40B-9FA9-41C2-B566-9D117C1143A4}" sibTransId="{A5E053E5-02E8-4A94-A840-9A64E0C22B7D}"/>
    <dgm:cxn modelId="{A230A2FB-5A08-4103-AE6F-815C36FE4CEE}" type="presOf" srcId="{5714C7DF-870F-4938-96B3-14019AB11A68}" destId="{E577730E-6A59-41E7-8D46-958B4D9D9B1B}" srcOrd="0" destOrd="0" presId="urn:microsoft.com/office/officeart/2005/8/layout/process2"/>
    <dgm:cxn modelId="{AFD4F149-7B45-4B2B-95A5-624654A18D13}" type="presParOf" srcId="{30621278-53DB-43E5-92EA-3F071174B59D}" destId="{3C3B5782-749B-4E5E-BD40-20C612A4C191}" srcOrd="0" destOrd="0" presId="urn:microsoft.com/office/officeart/2005/8/layout/process2"/>
    <dgm:cxn modelId="{210BD81D-1361-4473-82F5-603F9BEC7072}" type="presParOf" srcId="{30621278-53DB-43E5-92EA-3F071174B59D}" destId="{9DFDB07A-01FA-485C-BD4B-DA8A6426F0E8}" srcOrd="1" destOrd="0" presId="urn:microsoft.com/office/officeart/2005/8/layout/process2"/>
    <dgm:cxn modelId="{FA5358BF-16D4-41EE-9490-79EFB5149BF0}" type="presParOf" srcId="{9DFDB07A-01FA-485C-BD4B-DA8A6426F0E8}" destId="{25DE40C0-8E4B-4F9B-8FCB-DD747A6D2105}" srcOrd="0" destOrd="0" presId="urn:microsoft.com/office/officeart/2005/8/layout/process2"/>
    <dgm:cxn modelId="{8745D156-EAD6-44C4-A566-5794FC914517}" type="presParOf" srcId="{30621278-53DB-43E5-92EA-3F071174B59D}" destId="{A502ACB3-005C-4BB6-A8E3-900E83B1E2AD}" srcOrd="2" destOrd="0" presId="urn:microsoft.com/office/officeart/2005/8/layout/process2"/>
    <dgm:cxn modelId="{997A162C-AC6B-4C98-AE43-91079C2DB48D}" type="presParOf" srcId="{30621278-53DB-43E5-92EA-3F071174B59D}" destId="{E577730E-6A59-41E7-8D46-958B4D9D9B1B}" srcOrd="3" destOrd="0" presId="urn:microsoft.com/office/officeart/2005/8/layout/process2"/>
    <dgm:cxn modelId="{5DC2BA37-B622-4E0F-862E-56C8087C46E5}" type="presParOf" srcId="{E577730E-6A59-41E7-8D46-958B4D9D9B1B}" destId="{5CFA11B6-3A69-4B29-8B46-3288244141F7}" srcOrd="0" destOrd="0" presId="urn:microsoft.com/office/officeart/2005/8/layout/process2"/>
    <dgm:cxn modelId="{9CA2F8EE-AFBD-4FFC-B552-367AEEF06726}" type="presParOf" srcId="{30621278-53DB-43E5-92EA-3F071174B59D}" destId="{BD248620-8C43-42B2-89EB-8282850357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676D7-F76B-4E79-944A-8E889A3489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7BED902-8E3F-4070-AF56-E354030F5F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gm:t>
    </dgm:pt>
    <dgm:pt modelId="{D1DCB005-1CBA-4176-9DDB-0D027B7C73A3}" type="parTrans" cxnId="{EC5FBE2C-F4F2-4F98-B147-45B992E4CBD6}">
      <dgm:prSet/>
      <dgm:spPr/>
      <dgm:t>
        <a:bodyPr/>
        <a:lstStyle/>
        <a:p>
          <a:endParaRPr lang="en-US"/>
        </a:p>
      </dgm:t>
    </dgm:pt>
    <dgm:pt modelId="{62A2B5DE-1346-49AC-AE87-417FE59F64EE}" type="sibTrans" cxnId="{EC5FBE2C-F4F2-4F98-B147-45B992E4CBD6}">
      <dgm:prSet/>
      <dgm:spPr/>
      <dgm:t>
        <a:bodyPr/>
        <a:lstStyle/>
        <a:p>
          <a:endParaRPr lang="en-US" dirty="0"/>
        </a:p>
      </dgm:t>
    </dgm:pt>
    <dgm:pt modelId="{E5C105DF-660C-4E80-A8AF-27F966D60FE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inhale bring your hands up, form a diamond and look through it. </a:t>
          </a:r>
        </a:p>
      </dgm:t>
    </dgm:pt>
    <dgm:pt modelId="{A371F333-0167-4984-B520-62223A973B9F}" type="parTrans" cxnId="{E5CB8531-FBF2-42B6-9E81-F51453A3AC0B}">
      <dgm:prSet/>
      <dgm:spPr/>
      <dgm:t>
        <a:bodyPr/>
        <a:lstStyle/>
        <a:p>
          <a:endParaRPr lang="en-US"/>
        </a:p>
      </dgm:t>
    </dgm:pt>
    <dgm:pt modelId="{5714C7DF-870F-4938-96B3-14019AB11A68}" type="sibTrans" cxnId="{E5CB8531-FBF2-42B6-9E81-F51453A3AC0B}">
      <dgm:prSet/>
      <dgm:spPr/>
      <dgm:t>
        <a:bodyPr/>
        <a:lstStyle/>
        <a:p>
          <a:endParaRPr lang="en-US" dirty="0"/>
        </a:p>
      </dgm:t>
    </dgm:pt>
    <dgm:pt modelId="{41D3552E-5CA7-4415-AB44-0093B575645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exhale bring your hands back to prayer position </a:t>
          </a:r>
        </a:p>
      </dgm:t>
    </dgm:pt>
    <dgm:pt modelId="{89DCB40B-9FA9-41C2-B566-9D117C1143A4}" type="parTrans" cxnId="{312617E4-01CA-4DF9-AA54-03D83877C97E}">
      <dgm:prSet/>
      <dgm:spPr/>
      <dgm:t>
        <a:bodyPr/>
        <a:lstStyle/>
        <a:p>
          <a:endParaRPr lang="en-US"/>
        </a:p>
      </dgm:t>
    </dgm:pt>
    <dgm:pt modelId="{A5E053E5-02E8-4A94-A840-9A64E0C22B7D}" type="sibTrans" cxnId="{312617E4-01CA-4DF9-AA54-03D83877C97E}">
      <dgm:prSet/>
      <dgm:spPr/>
      <dgm:t>
        <a:bodyPr/>
        <a:lstStyle/>
        <a:p>
          <a:endParaRPr lang="en-US"/>
        </a:p>
      </dgm:t>
    </dgm:pt>
    <dgm:pt modelId="{30621278-53DB-43E5-92EA-3F071174B59D}" type="pres">
      <dgm:prSet presAssocID="{DA0676D7-F76B-4E79-944A-8E889A34893C}" presName="linearFlow" presStyleCnt="0">
        <dgm:presLayoutVars>
          <dgm:resizeHandles val="exact"/>
        </dgm:presLayoutVars>
      </dgm:prSet>
      <dgm:spPr/>
    </dgm:pt>
    <dgm:pt modelId="{3C3B5782-749B-4E5E-BD40-20C612A4C191}" type="pres">
      <dgm:prSet presAssocID="{17BED902-8E3F-4070-AF56-E354030F5F8B}" presName="node" presStyleLbl="node1" presStyleIdx="0" presStyleCnt="3">
        <dgm:presLayoutVars>
          <dgm:bulletEnabled val="1"/>
        </dgm:presLayoutVars>
      </dgm:prSet>
      <dgm:spPr/>
    </dgm:pt>
    <dgm:pt modelId="{9DFDB07A-01FA-485C-BD4B-DA8A6426F0E8}" type="pres">
      <dgm:prSet presAssocID="{62A2B5DE-1346-49AC-AE87-417FE59F64EE}" presName="sibTrans" presStyleLbl="sibTrans2D1" presStyleIdx="0" presStyleCnt="2"/>
      <dgm:spPr/>
    </dgm:pt>
    <dgm:pt modelId="{25DE40C0-8E4B-4F9B-8FCB-DD747A6D2105}" type="pres">
      <dgm:prSet presAssocID="{62A2B5DE-1346-49AC-AE87-417FE59F64EE}" presName="connectorText" presStyleLbl="sibTrans2D1" presStyleIdx="0" presStyleCnt="2"/>
      <dgm:spPr/>
    </dgm:pt>
    <dgm:pt modelId="{A502ACB3-005C-4BB6-A8E3-900E83B1E2AD}" type="pres">
      <dgm:prSet presAssocID="{E5C105DF-660C-4E80-A8AF-27F966D60FE0}" presName="node" presStyleLbl="node1" presStyleIdx="1" presStyleCnt="3">
        <dgm:presLayoutVars>
          <dgm:bulletEnabled val="1"/>
        </dgm:presLayoutVars>
      </dgm:prSet>
      <dgm:spPr/>
    </dgm:pt>
    <dgm:pt modelId="{E577730E-6A59-41E7-8D46-958B4D9D9B1B}" type="pres">
      <dgm:prSet presAssocID="{5714C7DF-870F-4938-96B3-14019AB11A68}" presName="sibTrans" presStyleLbl="sibTrans2D1" presStyleIdx="1" presStyleCnt="2"/>
      <dgm:spPr/>
    </dgm:pt>
    <dgm:pt modelId="{5CFA11B6-3A69-4B29-8B46-3288244141F7}" type="pres">
      <dgm:prSet presAssocID="{5714C7DF-870F-4938-96B3-14019AB11A68}" presName="connectorText" presStyleLbl="sibTrans2D1" presStyleIdx="1" presStyleCnt="2"/>
      <dgm:spPr/>
    </dgm:pt>
    <dgm:pt modelId="{BD248620-8C43-42B2-89EB-8282850357B3}" type="pres">
      <dgm:prSet presAssocID="{41D3552E-5CA7-4415-AB44-0093B575645A}" presName="node" presStyleLbl="node1" presStyleIdx="2" presStyleCnt="3">
        <dgm:presLayoutVars>
          <dgm:bulletEnabled val="1"/>
        </dgm:presLayoutVars>
      </dgm:prSet>
      <dgm:spPr/>
    </dgm:pt>
  </dgm:ptLst>
  <dgm:cxnLst>
    <dgm:cxn modelId="{7F310204-A4EE-40AE-95CB-31943FA5FC95}" type="presOf" srcId="{41D3552E-5CA7-4415-AB44-0093B575645A}" destId="{BD248620-8C43-42B2-89EB-8282850357B3}" srcOrd="0" destOrd="0" presId="urn:microsoft.com/office/officeart/2005/8/layout/process2"/>
    <dgm:cxn modelId="{EC5FBE2C-F4F2-4F98-B147-45B992E4CBD6}" srcId="{DA0676D7-F76B-4E79-944A-8E889A34893C}" destId="{17BED902-8E3F-4070-AF56-E354030F5F8B}" srcOrd="0" destOrd="0" parTransId="{D1DCB005-1CBA-4176-9DDB-0D027B7C73A3}" sibTransId="{62A2B5DE-1346-49AC-AE87-417FE59F64EE}"/>
    <dgm:cxn modelId="{E5CB8531-FBF2-42B6-9E81-F51453A3AC0B}" srcId="{DA0676D7-F76B-4E79-944A-8E889A34893C}" destId="{E5C105DF-660C-4E80-A8AF-27F966D60FE0}" srcOrd="1" destOrd="0" parTransId="{A371F333-0167-4984-B520-62223A973B9F}" sibTransId="{5714C7DF-870F-4938-96B3-14019AB11A68}"/>
    <dgm:cxn modelId="{8E6B6D5D-D406-46D0-A2CC-767CE67F64A3}" type="presOf" srcId="{62A2B5DE-1346-49AC-AE87-417FE59F64EE}" destId="{25DE40C0-8E4B-4F9B-8FCB-DD747A6D2105}" srcOrd="1" destOrd="0" presId="urn:microsoft.com/office/officeart/2005/8/layout/process2"/>
    <dgm:cxn modelId="{20997168-0FE9-410D-B2FF-F19807017F35}" type="presOf" srcId="{DA0676D7-F76B-4E79-944A-8E889A34893C}" destId="{30621278-53DB-43E5-92EA-3F071174B59D}" srcOrd="0" destOrd="0" presId="urn:microsoft.com/office/officeart/2005/8/layout/process2"/>
    <dgm:cxn modelId="{B205994E-F302-4077-BD94-8355D421E78B}" type="presOf" srcId="{62A2B5DE-1346-49AC-AE87-417FE59F64EE}" destId="{9DFDB07A-01FA-485C-BD4B-DA8A6426F0E8}" srcOrd="0" destOrd="0" presId="urn:microsoft.com/office/officeart/2005/8/layout/process2"/>
    <dgm:cxn modelId="{7A50ED54-B208-4CC5-9C78-15C2A79C06A4}" type="presOf" srcId="{17BED902-8E3F-4070-AF56-E354030F5F8B}" destId="{3C3B5782-749B-4E5E-BD40-20C612A4C191}" srcOrd="0" destOrd="0" presId="urn:microsoft.com/office/officeart/2005/8/layout/process2"/>
    <dgm:cxn modelId="{A4511E55-390D-46AC-8618-D540038F7244}" type="presOf" srcId="{5714C7DF-870F-4938-96B3-14019AB11A68}" destId="{E577730E-6A59-41E7-8D46-958B4D9D9B1B}" srcOrd="0" destOrd="0" presId="urn:microsoft.com/office/officeart/2005/8/layout/process2"/>
    <dgm:cxn modelId="{301998A5-D08A-4D72-9C8D-3596E9F0095A}" type="presOf" srcId="{E5C105DF-660C-4E80-A8AF-27F966D60FE0}" destId="{A502ACB3-005C-4BB6-A8E3-900E83B1E2AD}" srcOrd="0" destOrd="0" presId="urn:microsoft.com/office/officeart/2005/8/layout/process2"/>
    <dgm:cxn modelId="{738986CD-C934-4070-B62F-C6CB56DD985B}" type="presOf" srcId="{5714C7DF-870F-4938-96B3-14019AB11A68}" destId="{5CFA11B6-3A69-4B29-8B46-3288244141F7}" srcOrd="1" destOrd="0" presId="urn:microsoft.com/office/officeart/2005/8/layout/process2"/>
    <dgm:cxn modelId="{312617E4-01CA-4DF9-AA54-03D83877C97E}" srcId="{DA0676D7-F76B-4E79-944A-8E889A34893C}" destId="{41D3552E-5CA7-4415-AB44-0093B575645A}" srcOrd="2" destOrd="0" parTransId="{89DCB40B-9FA9-41C2-B566-9D117C1143A4}" sibTransId="{A5E053E5-02E8-4A94-A840-9A64E0C22B7D}"/>
    <dgm:cxn modelId="{3239389E-F441-4050-BB3C-5F2CFF31A58A}" type="presParOf" srcId="{30621278-53DB-43E5-92EA-3F071174B59D}" destId="{3C3B5782-749B-4E5E-BD40-20C612A4C191}" srcOrd="0" destOrd="0" presId="urn:microsoft.com/office/officeart/2005/8/layout/process2"/>
    <dgm:cxn modelId="{83666280-1C95-4332-BD03-A9FEAE789920}" type="presParOf" srcId="{30621278-53DB-43E5-92EA-3F071174B59D}" destId="{9DFDB07A-01FA-485C-BD4B-DA8A6426F0E8}" srcOrd="1" destOrd="0" presId="urn:microsoft.com/office/officeart/2005/8/layout/process2"/>
    <dgm:cxn modelId="{0088A6B1-C51C-46BB-8296-9755DFA5EF35}" type="presParOf" srcId="{9DFDB07A-01FA-485C-BD4B-DA8A6426F0E8}" destId="{25DE40C0-8E4B-4F9B-8FCB-DD747A6D2105}" srcOrd="0" destOrd="0" presId="urn:microsoft.com/office/officeart/2005/8/layout/process2"/>
    <dgm:cxn modelId="{2401EB86-7B77-48D9-BB6C-6B4981651C43}" type="presParOf" srcId="{30621278-53DB-43E5-92EA-3F071174B59D}" destId="{A502ACB3-005C-4BB6-A8E3-900E83B1E2AD}" srcOrd="2" destOrd="0" presId="urn:microsoft.com/office/officeart/2005/8/layout/process2"/>
    <dgm:cxn modelId="{75B953B4-EBF8-46FB-A032-C5561050A395}" type="presParOf" srcId="{30621278-53DB-43E5-92EA-3F071174B59D}" destId="{E577730E-6A59-41E7-8D46-958B4D9D9B1B}" srcOrd="3" destOrd="0" presId="urn:microsoft.com/office/officeart/2005/8/layout/process2"/>
    <dgm:cxn modelId="{A103BF4D-2997-429E-8A7B-BEDEF76365ED}" type="presParOf" srcId="{E577730E-6A59-41E7-8D46-958B4D9D9B1B}" destId="{5CFA11B6-3A69-4B29-8B46-3288244141F7}" srcOrd="0" destOrd="0" presId="urn:microsoft.com/office/officeart/2005/8/layout/process2"/>
    <dgm:cxn modelId="{D9D062F9-935F-431B-B196-E536AB850CA0}" type="presParOf" srcId="{30621278-53DB-43E5-92EA-3F071174B59D}" destId="{BD248620-8C43-42B2-89EB-8282850357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676D7-F76B-4E79-944A-8E889A3489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7BED902-8E3F-4070-AF56-E354030F5F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gm:t>
    </dgm:pt>
    <dgm:pt modelId="{D1DCB005-1CBA-4176-9DDB-0D027B7C73A3}" type="parTrans" cxnId="{EC5FBE2C-F4F2-4F98-B147-45B992E4CBD6}">
      <dgm:prSet/>
      <dgm:spPr/>
      <dgm:t>
        <a:bodyPr/>
        <a:lstStyle/>
        <a:p>
          <a:endParaRPr lang="en-US"/>
        </a:p>
      </dgm:t>
    </dgm:pt>
    <dgm:pt modelId="{62A2B5DE-1346-49AC-AE87-417FE59F64EE}" type="sibTrans" cxnId="{EC5FBE2C-F4F2-4F98-B147-45B992E4CBD6}">
      <dgm:prSet/>
      <dgm:spPr/>
      <dgm:t>
        <a:bodyPr/>
        <a:lstStyle/>
        <a:p>
          <a:endParaRPr lang="en-US" dirty="0"/>
        </a:p>
      </dgm:t>
    </dgm:pt>
    <dgm:pt modelId="{E5C105DF-660C-4E80-A8AF-27F966D60FE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inhale bring your hand next to your shoulder </a:t>
          </a:r>
        </a:p>
      </dgm:t>
    </dgm:pt>
    <dgm:pt modelId="{A371F333-0167-4984-B520-62223A973B9F}" type="parTrans" cxnId="{E5CB8531-FBF2-42B6-9E81-F51453A3AC0B}">
      <dgm:prSet/>
      <dgm:spPr/>
      <dgm:t>
        <a:bodyPr/>
        <a:lstStyle/>
        <a:p>
          <a:endParaRPr lang="en-US"/>
        </a:p>
      </dgm:t>
    </dgm:pt>
    <dgm:pt modelId="{5714C7DF-870F-4938-96B3-14019AB11A68}" type="sibTrans" cxnId="{E5CB8531-FBF2-42B6-9E81-F51453A3AC0B}">
      <dgm:prSet/>
      <dgm:spPr/>
      <dgm:t>
        <a:bodyPr/>
        <a:lstStyle/>
        <a:p>
          <a:endParaRPr lang="en-US" dirty="0"/>
        </a:p>
      </dgm:t>
    </dgm:pt>
    <dgm:pt modelId="{41D3552E-5CA7-4415-AB44-0093B575645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 you exhale bring your hands back to prayer position </a:t>
          </a:r>
        </a:p>
      </dgm:t>
    </dgm:pt>
    <dgm:pt modelId="{89DCB40B-9FA9-41C2-B566-9D117C1143A4}" type="parTrans" cxnId="{312617E4-01CA-4DF9-AA54-03D83877C97E}">
      <dgm:prSet/>
      <dgm:spPr/>
      <dgm:t>
        <a:bodyPr/>
        <a:lstStyle/>
        <a:p>
          <a:endParaRPr lang="en-US"/>
        </a:p>
      </dgm:t>
    </dgm:pt>
    <dgm:pt modelId="{A5E053E5-02E8-4A94-A840-9A64E0C22B7D}" type="sibTrans" cxnId="{312617E4-01CA-4DF9-AA54-03D83877C97E}">
      <dgm:prSet/>
      <dgm:spPr/>
      <dgm:t>
        <a:bodyPr/>
        <a:lstStyle/>
        <a:p>
          <a:endParaRPr lang="en-US"/>
        </a:p>
      </dgm:t>
    </dgm:pt>
    <dgm:pt modelId="{30621278-53DB-43E5-92EA-3F071174B59D}" type="pres">
      <dgm:prSet presAssocID="{DA0676D7-F76B-4E79-944A-8E889A34893C}" presName="linearFlow" presStyleCnt="0">
        <dgm:presLayoutVars>
          <dgm:resizeHandles val="exact"/>
        </dgm:presLayoutVars>
      </dgm:prSet>
      <dgm:spPr/>
    </dgm:pt>
    <dgm:pt modelId="{3C3B5782-749B-4E5E-BD40-20C612A4C191}" type="pres">
      <dgm:prSet presAssocID="{17BED902-8E3F-4070-AF56-E354030F5F8B}" presName="node" presStyleLbl="node1" presStyleIdx="0" presStyleCnt="3">
        <dgm:presLayoutVars>
          <dgm:bulletEnabled val="1"/>
        </dgm:presLayoutVars>
      </dgm:prSet>
      <dgm:spPr/>
    </dgm:pt>
    <dgm:pt modelId="{9DFDB07A-01FA-485C-BD4B-DA8A6426F0E8}" type="pres">
      <dgm:prSet presAssocID="{62A2B5DE-1346-49AC-AE87-417FE59F64EE}" presName="sibTrans" presStyleLbl="sibTrans2D1" presStyleIdx="0" presStyleCnt="2"/>
      <dgm:spPr/>
    </dgm:pt>
    <dgm:pt modelId="{25DE40C0-8E4B-4F9B-8FCB-DD747A6D2105}" type="pres">
      <dgm:prSet presAssocID="{62A2B5DE-1346-49AC-AE87-417FE59F64EE}" presName="connectorText" presStyleLbl="sibTrans2D1" presStyleIdx="0" presStyleCnt="2"/>
      <dgm:spPr/>
    </dgm:pt>
    <dgm:pt modelId="{A502ACB3-005C-4BB6-A8E3-900E83B1E2AD}" type="pres">
      <dgm:prSet presAssocID="{E5C105DF-660C-4E80-A8AF-27F966D60FE0}" presName="node" presStyleLbl="node1" presStyleIdx="1" presStyleCnt="3">
        <dgm:presLayoutVars>
          <dgm:bulletEnabled val="1"/>
        </dgm:presLayoutVars>
      </dgm:prSet>
      <dgm:spPr/>
    </dgm:pt>
    <dgm:pt modelId="{E577730E-6A59-41E7-8D46-958B4D9D9B1B}" type="pres">
      <dgm:prSet presAssocID="{5714C7DF-870F-4938-96B3-14019AB11A68}" presName="sibTrans" presStyleLbl="sibTrans2D1" presStyleIdx="1" presStyleCnt="2"/>
      <dgm:spPr/>
    </dgm:pt>
    <dgm:pt modelId="{5CFA11B6-3A69-4B29-8B46-3288244141F7}" type="pres">
      <dgm:prSet presAssocID="{5714C7DF-870F-4938-96B3-14019AB11A68}" presName="connectorText" presStyleLbl="sibTrans2D1" presStyleIdx="1" presStyleCnt="2"/>
      <dgm:spPr/>
    </dgm:pt>
    <dgm:pt modelId="{BD248620-8C43-42B2-89EB-8282850357B3}" type="pres">
      <dgm:prSet presAssocID="{41D3552E-5CA7-4415-AB44-0093B575645A}" presName="node" presStyleLbl="node1" presStyleIdx="2" presStyleCnt="3">
        <dgm:presLayoutVars>
          <dgm:bulletEnabled val="1"/>
        </dgm:presLayoutVars>
      </dgm:prSet>
      <dgm:spPr/>
    </dgm:pt>
  </dgm:ptLst>
  <dgm:cxnLst>
    <dgm:cxn modelId="{2342D107-17E6-4654-A5DD-950B96C84B87}" type="presOf" srcId="{E5C105DF-660C-4E80-A8AF-27F966D60FE0}" destId="{A502ACB3-005C-4BB6-A8E3-900E83B1E2AD}" srcOrd="0" destOrd="0" presId="urn:microsoft.com/office/officeart/2005/8/layout/process2"/>
    <dgm:cxn modelId="{EC5FBE2C-F4F2-4F98-B147-45B992E4CBD6}" srcId="{DA0676D7-F76B-4E79-944A-8E889A34893C}" destId="{17BED902-8E3F-4070-AF56-E354030F5F8B}" srcOrd="0" destOrd="0" parTransId="{D1DCB005-1CBA-4176-9DDB-0D027B7C73A3}" sibTransId="{62A2B5DE-1346-49AC-AE87-417FE59F64EE}"/>
    <dgm:cxn modelId="{E5CB8531-FBF2-42B6-9E81-F51453A3AC0B}" srcId="{DA0676D7-F76B-4E79-944A-8E889A34893C}" destId="{E5C105DF-660C-4E80-A8AF-27F966D60FE0}" srcOrd="1" destOrd="0" parTransId="{A371F333-0167-4984-B520-62223A973B9F}" sibTransId="{5714C7DF-870F-4938-96B3-14019AB11A68}"/>
    <dgm:cxn modelId="{4E9A2434-7DE3-4E3D-ABAF-615FB1D19D18}" type="presOf" srcId="{62A2B5DE-1346-49AC-AE87-417FE59F64EE}" destId="{9DFDB07A-01FA-485C-BD4B-DA8A6426F0E8}" srcOrd="0" destOrd="0" presId="urn:microsoft.com/office/officeart/2005/8/layout/process2"/>
    <dgm:cxn modelId="{3C238539-7D82-4DD4-86B6-159C6C8D267F}" type="presOf" srcId="{5714C7DF-870F-4938-96B3-14019AB11A68}" destId="{E577730E-6A59-41E7-8D46-958B4D9D9B1B}" srcOrd="0" destOrd="0" presId="urn:microsoft.com/office/officeart/2005/8/layout/process2"/>
    <dgm:cxn modelId="{81AF153C-8EF7-43E4-A2E6-4A927F2CD762}" type="presOf" srcId="{41D3552E-5CA7-4415-AB44-0093B575645A}" destId="{BD248620-8C43-42B2-89EB-8282850357B3}" srcOrd="0" destOrd="0" presId="urn:microsoft.com/office/officeart/2005/8/layout/process2"/>
    <dgm:cxn modelId="{B9F4AB47-CB73-41F1-ABFA-9D5532F18741}" type="presOf" srcId="{62A2B5DE-1346-49AC-AE87-417FE59F64EE}" destId="{25DE40C0-8E4B-4F9B-8FCB-DD747A6D2105}" srcOrd="1" destOrd="0" presId="urn:microsoft.com/office/officeart/2005/8/layout/process2"/>
    <dgm:cxn modelId="{0745A348-8C65-4579-9859-B02B69025E65}" type="presOf" srcId="{DA0676D7-F76B-4E79-944A-8E889A34893C}" destId="{30621278-53DB-43E5-92EA-3F071174B59D}" srcOrd="0" destOrd="0" presId="urn:microsoft.com/office/officeart/2005/8/layout/process2"/>
    <dgm:cxn modelId="{38E486BA-6495-41CF-AC55-4172BA6F2B48}" type="presOf" srcId="{17BED902-8E3F-4070-AF56-E354030F5F8B}" destId="{3C3B5782-749B-4E5E-BD40-20C612A4C191}" srcOrd="0" destOrd="0" presId="urn:microsoft.com/office/officeart/2005/8/layout/process2"/>
    <dgm:cxn modelId="{153CE2BB-D909-4A66-BF1B-296E327192C7}" type="presOf" srcId="{5714C7DF-870F-4938-96B3-14019AB11A68}" destId="{5CFA11B6-3A69-4B29-8B46-3288244141F7}" srcOrd="1" destOrd="0" presId="urn:microsoft.com/office/officeart/2005/8/layout/process2"/>
    <dgm:cxn modelId="{312617E4-01CA-4DF9-AA54-03D83877C97E}" srcId="{DA0676D7-F76B-4E79-944A-8E889A34893C}" destId="{41D3552E-5CA7-4415-AB44-0093B575645A}" srcOrd="2" destOrd="0" parTransId="{89DCB40B-9FA9-41C2-B566-9D117C1143A4}" sibTransId="{A5E053E5-02E8-4A94-A840-9A64E0C22B7D}"/>
    <dgm:cxn modelId="{8B0CEEC9-DD83-4124-909A-7AAD2860B2BB}" type="presParOf" srcId="{30621278-53DB-43E5-92EA-3F071174B59D}" destId="{3C3B5782-749B-4E5E-BD40-20C612A4C191}" srcOrd="0" destOrd="0" presId="urn:microsoft.com/office/officeart/2005/8/layout/process2"/>
    <dgm:cxn modelId="{B7BB8B4B-AD79-4B6F-8032-08619E387101}" type="presParOf" srcId="{30621278-53DB-43E5-92EA-3F071174B59D}" destId="{9DFDB07A-01FA-485C-BD4B-DA8A6426F0E8}" srcOrd="1" destOrd="0" presId="urn:microsoft.com/office/officeart/2005/8/layout/process2"/>
    <dgm:cxn modelId="{BBA6A171-B672-461F-B5F3-D93B3B9BD787}" type="presParOf" srcId="{9DFDB07A-01FA-485C-BD4B-DA8A6426F0E8}" destId="{25DE40C0-8E4B-4F9B-8FCB-DD747A6D2105}" srcOrd="0" destOrd="0" presId="urn:microsoft.com/office/officeart/2005/8/layout/process2"/>
    <dgm:cxn modelId="{D555D7A6-796C-421E-AFC4-9554A977DDFB}" type="presParOf" srcId="{30621278-53DB-43E5-92EA-3F071174B59D}" destId="{A502ACB3-005C-4BB6-A8E3-900E83B1E2AD}" srcOrd="2" destOrd="0" presId="urn:microsoft.com/office/officeart/2005/8/layout/process2"/>
    <dgm:cxn modelId="{3F9F55A1-FF7F-4471-AB3B-92C5A1EE3331}" type="presParOf" srcId="{30621278-53DB-43E5-92EA-3F071174B59D}" destId="{E577730E-6A59-41E7-8D46-958B4D9D9B1B}" srcOrd="3" destOrd="0" presId="urn:microsoft.com/office/officeart/2005/8/layout/process2"/>
    <dgm:cxn modelId="{6E27A252-7423-4487-B275-707726C2CB17}" type="presParOf" srcId="{E577730E-6A59-41E7-8D46-958B4D9D9B1B}" destId="{5CFA11B6-3A69-4B29-8B46-3288244141F7}" srcOrd="0" destOrd="0" presId="urn:microsoft.com/office/officeart/2005/8/layout/process2"/>
    <dgm:cxn modelId="{D77CD36D-65EE-47A9-9872-5FEA4F34109B}" type="presParOf" srcId="{30621278-53DB-43E5-92EA-3F071174B59D}" destId="{BD248620-8C43-42B2-89EB-8282850357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D0513-2A09-4EB0-B515-5064FB53863E}">
      <dsp:nvSpPr>
        <dsp:cNvPr id="0" name=""/>
        <dsp:cNvSpPr/>
      </dsp:nvSpPr>
      <dsp:spPr>
        <a:xfrm>
          <a:off x="1025723" y="0"/>
          <a:ext cx="2368153" cy="85725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sp:txBody>
      <dsp:txXfrm>
        <a:off x="1050831" y="25108"/>
        <a:ext cx="2317937" cy="807034"/>
      </dsp:txXfrm>
    </dsp:sp>
    <dsp:sp modelId="{4D97D11C-6350-49F0-A735-97BFA29554F5}">
      <dsp:nvSpPr>
        <dsp:cNvPr id="0" name=""/>
        <dsp:cNvSpPr/>
      </dsp:nvSpPr>
      <dsp:spPr>
        <a:xfrm rot="5400000">
          <a:off x="2049065" y="878681"/>
          <a:ext cx="321468" cy="385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2094070" y="910828"/>
        <a:ext cx="231458" cy="225028"/>
      </dsp:txXfrm>
    </dsp:sp>
    <dsp:sp modelId="{4D52A67B-A7B1-46ED-B90B-4905F64F8728}">
      <dsp:nvSpPr>
        <dsp:cNvPr id="0" name=""/>
        <dsp:cNvSpPr/>
      </dsp:nvSpPr>
      <dsp:spPr>
        <a:xfrm>
          <a:off x="1025723" y="1285875"/>
          <a:ext cx="2368153" cy="85725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itchFamily="34" charset="0"/>
            </a:rPr>
            <a:t>As you inhale take your hands above your head</a:t>
          </a:r>
        </a:p>
      </dsp:txBody>
      <dsp:txXfrm>
        <a:off x="1050831" y="1310983"/>
        <a:ext cx="2317937" cy="807034"/>
      </dsp:txXfrm>
    </dsp:sp>
    <dsp:sp modelId="{F23A5806-4C03-4231-8509-23B0BD903316}">
      <dsp:nvSpPr>
        <dsp:cNvPr id="0" name=""/>
        <dsp:cNvSpPr/>
      </dsp:nvSpPr>
      <dsp:spPr>
        <a:xfrm rot="5400000">
          <a:off x="2049065" y="2164556"/>
          <a:ext cx="321468" cy="385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2094070" y="2196703"/>
        <a:ext cx="231458" cy="225028"/>
      </dsp:txXfrm>
    </dsp:sp>
    <dsp:sp modelId="{03D55EC8-F075-465C-BDAC-AEC869E7C02B}">
      <dsp:nvSpPr>
        <dsp:cNvPr id="0" name=""/>
        <dsp:cNvSpPr/>
      </dsp:nvSpPr>
      <dsp:spPr>
        <a:xfrm>
          <a:off x="1025723" y="2571750"/>
          <a:ext cx="2368153" cy="85725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itchFamily="34" charset="0"/>
            </a:rPr>
            <a:t>As you exhale bring your hands back to prayer position</a:t>
          </a:r>
        </a:p>
      </dsp:txBody>
      <dsp:txXfrm>
        <a:off x="1050831" y="2596858"/>
        <a:ext cx="2317937" cy="807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B5782-749B-4E5E-BD40-20C612A4C191}">
      <dsp:nvSpPr>
        <dsp:cNvPr id="0" name=""/>
        <dsp:cNvSpPr/>
      </dsp:nvSpPr>
      <dsp:spPr>
        <a:xfrm>
          <a:off x="419100" y="0"/>
          <a:ext cx="3733799" cy="9334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sp:txBody>
      <dsp:txXfrm>
        <a:off x="446440" y="27340"/>
        <a:ext cx="3679119" cy="878769"/>
      </dsp:txXfrm>
    </dsp:sp>
    <dsp:sp modelId="{9DFDB07A-01FA-485C-BD4B-DA8A6426F0E8}">
      <dsp:nvSpPr>
        <dsp:cNvPr id="0" name=""/>
        <dsp:cNvSpPr/>
      </dsp:nvSpPr>
      <dsp:spPr>
        <a:xfrm rot="5400000">
          <a:off x="2110978" y="956786"/>
          <a:ext cx="350043" cy="420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2159984" y="991791"/>
        <a:ext cx="252032" cy="245030"/>
      </dsp:txXfrm>
    </dsp:sp>
    <dsp:sp modelId="{A502ACB3-005C-4BB6-A8E3-900E83B1E2AD}">
      <dsp:nvSpPr>
        <dsp:cNvPr id="0" name=""/>
        <dsp:cNvSpPr/>
      </dsp:nvSpPr>
      <dsp:spPr>
        <a:xfrm>
          <a:off x="419100" y="1400175"/>
          <a:ext cx="3733799" cy="9334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you inhale take your hands above your head and form a lotus position</a:t>
          </a:r>
        </a:p>
      </dsp:txBody>
      <dsp:txXfrm>
        <a:off x="446440" y="1427515"/>
        <a:ext cx="3679119" cy="878769"/>
      </dsp:txXfrm>
    </dsp:sp>
    <dsp:sp modelId="{E577730E-6A59-41E7-8D46-958B4D9D9B1B}">
      <dsp:nvSpPr>
        <dsp:cNvPr id="0" name=""/>
        <dsp:cNvSpPr/>
      </dsp:nvSpPr>
      <dsp:spPr>
        <a:xfrm rot="5400000">
          <a:off x="2110978" y="2356961"/>
          <a:ext cx="350043" cy="420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2159984" y="2391966"/>
        <a:ext cx="252032" cy="245030"/>
      </dsp:txXfrm>
    </dsp:sp>
    <dsp:sp modelId="{BD248620-8C43-42B2-89EB-8282850357B3}">
      <dsp:nvSpPr>
        <dsp:cNvPr id="0" name=""/>
        <dsp:cNvSpPr/>
      </dsp:nvSpPr>
      <dsp:spPr>
        <a:xfrm>
          <a:off x="419100" y="2800349"/>
          <a:ext cx="3733799" cy="9334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you exhale  bring your hands to prayer position</a:t>
          </a:r>
        </a:p>
      </dsp:txBody>
      <dsp:txXfrm>
        <a:off x="446440" y="2827689"/>
        <a:ext cx="3679119" cy="878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B5782-749B-4E5E-BD40-20C612A4C191}">
      <dsp:nvSpPr>
        <dsp:cNvPr id="0" name=""/>
        <dsp:cNvSpPr/>
      </dsp:nvSpPr>
      <dsp:spPr>
        <a:xfrm>
          <a:off x="467414" y="0"/>
          <a:ext cx="2951370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sp:txBody>
      <dsp:txXfrm>
        <a:off x="489546" y="22132"/>
        <a:ext cx="2907106" cy="711385"/>
      </dsp:txXfrm>
    </dsp:sp>
    <dsp:sp modelId="{9DFDB07A-01FA-485C-BD4B-DA8A6426F0E8}">
      <dsp:nvSpPr>
        <dsp:cNvPr id="0" name=""/>
        <dsp:cNvSpPr/>
      </dsp:nvSpPr>
      <dsp:spPr>
        <a:xfrm rot="5400000">
          <a:off x="1801415" y="774541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1841086" y="802878"/>
        <a:ext cx="204026" cy="198358"/>
      </dsp:txXfrm>
    </dsp:sp>
    <dsp:sp modelId="{A502ACB3-005C-4BB6-A8E3-900E83B1E2AD}">
      <dsp:nvSpPr>
        <dsp:cNvPr id="0" name=""/>
        <dsp:cNvSpPr/>
      </dsp:nvSpPr>
      <dsp:spPr>
        <a:xfrm>
          <a:off x="467414" y="1133475"/>
          <a:ext cx="2951370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you inhale bring your hand next to your shoulder </a:t>
          </a:r>
        </a:p>
      </dsp:txBody>
      <dsp:txXfrm>
        <a:off x="489546" y="1155607"/>
        <a:ext cx="2907106" cy="711385"/>
      </dsp:txXfrm>
    </dsp:sp>
    <dsp:sp modelId="{E577730E-6A59-41E7-8D46-958B4D9D9B1B}">
      <dsp:nvSpPr>
        <dsp:cNvPr id="0" name=""/>
        <dsp:cNvSpPr/>
      </dsp:nvSpPr>
      <dsp:spPr>
        <a:xfrm rot="5400000">
          <a:off x="1801415" y="1908016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1841086" y="1936353"/>
        <a:ext cx="204026" cy="198358"/>
      </dsp:txXfrm>
    </dsp:sp>
    <dsp:sp modelId="{BD248620-8C43-42B2-89EB-8282850357B3}">
      <dsp:nvSpPr>
        <dsp:cNvPr id="0" name=""/>
        <dsp:cNvSpPr/>
      </dsp:nvSpPr>
      <dsp:spPr>
        <a:xfrm>
          <a:off x="467414" y="2266949"/>
          <a:ext cx="2951370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you exhale bring your hands bac to prayer position </a:t>
          </a:r>
        </a:p>
      </dsp:txBody>
      <dsp:txXfrm>
        <a:off x="489546" y="2289081"/>
        <a:ext cx="2907106" cy="711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B5782-749B-4E5E-BD40-20C612A4C191}">
      <dsp:nvSpPr>
        <dsp:cNvPr id="0" name=""/>
        <dsp:cNvSpPr/>
      </dsp:nvSpPr>
      <dsp:spPr>
        <a:xfrm>
          <a:off x="769481" y="0"/>
          <a:ext cx="2347237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sp:txBody>
      <dsp:txXfrm>
        <a:off x="791613" y="22132"/>
        <a:ext cx="2302973" cy="711385"/>
      </dsp:txXfrm>
    </dsp:sp>
    <dsp:sp modelId="{9DFDB07A-01FA-485C-BD4B-DA8A6426F0E8}">
      <dsp:nvSpPr>
        <dsp:cNvPr id="0" name=""/>
        <dsp:cNvSpPr/>
      </dsp:nvSpPr>
      <dsp:spPr>
        <a:xfrm rot="5400000">
          <a:off x="1801415" y="774541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-5400000">
        <a:off x="1841086" y="802878"/>
        <a:ext cx="204026" cy="198358"/>
      </dsp:txXfrm>
    </dsp:sp>
    <dsp:sp modelId="{A502ACB3-005C-4BB6-A8E3-900E83B1E2AD}">
      <dsp:nvSpPr>
        <dsp:cNvPr id="0" name=""/>
        <dsp:cNvSpPr/>
      </dsp:nvSpPr>
      <dsp:spPr>
        <a:xfrm>
          <a:off x="769481" y="1133475"/>
          <a:ext cx="2347237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 you inhale bring your hands up, form a diamond and look through it. </a:t>
          </a:r>
        </a:p>
      </dsp:txBody>
      <dsp:txXfrm>
        <a:off x="791613" y="1155607"/>
        <a:ext cx="2302973" cy="711385"/>
      </dsp:txXfrm>
    </dsp:sp>
    <dsp:sp modelId="{E577730E-6A59-41E7-8D46-958B4D9D9B1B}">
      <dsp:nvSpPr>
        <dsp:cNvPr id="0" name=""/>
        <dsp:cNvSpPr/>
      </dsp:nvSpPr>
      <dsp:spPr>
        <a:xfrm rot="5400000">
          <a:off x="1801415" y="1908016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-5400000">
        <a:off x="1841086" y="1936353"/>
        <a:ext cx="204026" cy="198358"/>
      </dsp:txXfrm>
    </dsp:sp>
    <dsp:sp modelId="{BD248620-8C43-42B2-89EB-8282850357B3}">
      <dsp:nvSpPr>
        <dsp:cNvPr id="0" name=""/>
        <dsp:cNvSpPr/>
      </dsp:nvSpPr>
      <dsp:spPr>
        <a:xfrm>
          <a:off x="769481" y="2266949"/>
          <a:ext cx="2347237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 you exhale bring your hands back to prayer position </a:t>
          </a:r>
        </a:p>
      </dsp:txBody>
      <dsp:txXfrm>
        <a:off x="791613" y="2289081"/>
        <a:ext cx="2302973" cy="711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B5782-749B-4E5E-BD40-20C612A4C191}">
      <dsp:nvSpPr>
        <dsp:cNvPr id="0" name=""/>
        <dsp:cNvSpPr/>
      </dsp:nvSpPr>
      <dsp:spPr>
        <a:xfrm>
          <a:off x="489838" y="0"/>
          <a:ext cx="2906522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Black" pitchFamily="34" charset="0"/>
            </a:rPr>
            <a:t>PROCEDURE</a:t>
          </a:r>
        </a:p>
      </dsp:txBody>
      <dsp:txXfrm>
        <a:off x="511970" y="22132"/>
        <a:ext cx="2862258" cy="711385"/>
      </dsp:txXfrm>
    </dsp:sp>
    <dsp:sp modelId="{9DFDB07A-01FA-485C-BD4B-DA8A6426F0E8}">
      <dsp:nvSpPr>
        <dsp:cNvPr id="0" name=""/>
        <dsp:cNvSpPr/>
      </dsp:nvSpPr>
      <dsp:spPr>
        <a:xfrm rot="5400000">
          <a:off x="1801415" y="774541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1841086" y="802878"/>
        <a:ext cx="204026" cy="198358"/>
      </dsp:txXfrm>
    </dsp:sp>
    <dsp:sp modelId="{A502ACB3-005C-4BB6-A8E3-900E83B1E2AD}">
      <dsp:nvSpPr>
        <dsp:cNvPr id="0" name=""/>
        <dsp:cNvSpPr/>
      </dsp:nvSpPr>
      <dsp:spPr>
        <a:xfrm>
          <a:off x="489838" y="1133475"/>
          <a:ext cx="2906522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 you inhale bring your hand next to your shoulder </a:t>
          </a:r>
        </a:p>
      </dsp:txBody>
      <dsp:txXfrm>
        <a:off x="511970" y="1155607"/>
        <a:ext cx="2862258" cy="711385"/>
      </dsp:txXfrm>
    </dsp:sp>
    <dsp:sp modelId="{E577730E-6A59-41E7-8D46-958B4D9D9B1B}">
      <dsp:nvSpPr>
        <dsp:cNvPr id="0" name=""/>
        <dsp:cNvSpPr/>
      </dsp:nvSpPr>
      <dsp:spPr>
        <a:xfrm rot="5400000">
          <a:off x="1801415" y="1908016"/>
          <a:ext cx="283368" cy="34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1841086" y="1936353"/>
        <a:ext cx="204026" cy="198358"/>
      </dsp:txXfrm>
    </dsp:sp>
    <dsp:sp modelId="{BD248620-8C43-42B2-89EB-8282850357B3}">
      <dsp:nvSpPr>
        <dsp:cNvPr id="0" name=""/>
        <dsp:cNvSpPr/>
      </dsp:nvSpPr>
      <dsp:spPr>
        <a:xfrm>
          <a:off x="489838" y="2266949"/>
          <a:ext cx="2906522" cy="7556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 you exhale bring your hands back to prayer position </a:t>
          </a:r>
        </a:p>
      </dsp:txBody>
      <dsp:txXfrm>
        <a:off x="511970" y="2289081"/>
        <a:ext cx="2862258" cy="71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6891F2-271B-4ADD-8169-CAABBE7CD205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4E4277-D89C-48E8-9DAB-98EA252AC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35" y="228600"/>
            <a:ext cx="854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>
                <a:solidFill>
                  <a:schemeClr val="bg1"/>
                </a:solidFill>
                <a:latin typeface="Algerian" pitchFamily="82" charset="0"/>
              </a:rPr>
              <a:t>NAMASkAR</a:t>
            </a:r>
            <a:r>
              <a:rPr lang="en-US" sz="7200" i="1" dirty="0">
                <a:solidFill>
                  <a:schemeClr val="bg1"/>
                </a:solidFill>
                <a:latin typeface="Algerian" pitchFamily="82" charset="0"/>
              </a:rPr>
              <a:t> MUDRA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03" y="1600200"/>
            <a:ext cx="897059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To achieve the divine power and to formulate positive thoughts there </a:t>
            </a:r>
          </a:p>
          <a:p>
            <a:r>
              <a:rPr lang="en-US" dirty="0">
                <a:latin typeface="Arial Black" pitchFamily="34" charset="0"/>
              </a:rPr>
              <a:t>are 5 basic namaskar postures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 Rounded MT Bold" pitchFamily="34" charset="0"/>
              </a:rPr>
              <a:t>Araham posture  </a:t>
            </a:r>
            <a:r>
              <a:rPr lang="en-US" sz="2000" dirty="0">
                <a:latin typeface="Arial Rounded MT Bold" pitchFamily="34" charset="0"/>
              </a:rPr>
              <a:t>– om hring namo arahantanam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 Rounded MT Bold" pitchFamily="34" charset="0"/>
              </a:rPr>
              <a:t>Sidh posture  </a:t>
            </a:r>
            <a:r>
              <a:rPr lang="en-US" sz="2000" dirty="0">
                <a:latin typeface="Arial Rounded MT Bold" pitchFamily="34" charset="0"/>
              </a:rPr>
              <a:t>– om hring namo sidhanam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 Rounded MT Bold" pitchFamily="34" charset="0"/>
              </a:rPr>
              <a:t>Acharya posture  </a:t>
            </a:r>
            <a:r>
              <a:rPr lang="en-US" sz="2000" dirty="0">
                <a:latin typeface="Arial Rounded MT Bold" pitchFamily="34" charset="0"/>
              </a:rPr>
              <a:t>– om hring namo ayariyanam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 Rounded MT Bold" pitchFamily="34" charset="0"/>
              </a:rPr>
              <a:t>Upadhayay posture  </a:t>
            </a:r>
            <a:r>
              <a:rPr lang="en-US" sz="2000" dirty="0">
                <a:latin typeface="Arial Rounded MT Bold" pitchFamily="34" charset="0"/>
              </a:rPr>
              <a:t>– om hring namo uvajjhayanam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 Rounded MT Bold" pitchFamily="34" charset="0"/>
              </a:rPr>
              <a:t>Muni posture  </a:t>
            </a:r>
            <a:r>
              <a:rPr lang="en-US" sz="2000" dirty="0">
                <a:latin typeface="Arial Rounded MT Bold" pitchFamily="34" charset="0"/>
              </a:rPr>
              <a:t>– om hring namo loye savvsahunam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43915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Rounded MT Bold" pitchFamily="34" charset="0"/>
              </a:rPr>
              <a:t>Eso panch namuaro,</a:t>
            </a:r>
          </a:p>
          <a:p>
            <a:pPr algn="ctr"/>
            <a:r>
              <a:rPr lang="en-US" sz="2000" i="1" dirty="0">
                <a:latin typeface="Arial Rounded MT Bold" pitchFamily="34" charset="0"/>
              </a:rPr>
              <a:t>                                          Savv pavapanasano </a:t>
            </a:r>
          </a:p>
          <a:p>
            <a:pPr algn="ctr"/>
            <a:r>
              <a:rPr lang="en-US" sz="2000" i="1" dirty="0">
                <a:latin typeface="Arial Rounded MT Bold" pitchFamily="34" charset="0"/>
              </a:rPr>
              <a:t>Mangalanam ch savvesin ,</a:t>
            </a:r>
          </a:p>
          <a:p>
            <a:pPr algn="ctr"/>
            <a:r>
              <a:rPr lang="en-US" sz="2000" i="1" dirty="0">
                <a:latin typeface="Arial Rounded MT Bold" pitchFamily="34" charset="0"/>
              </a:rPr>
              <a:t>                                                     Padhamam havai mangalam</a:t>
            </a:r>
          </a:p>
        </p:txBody>
      </p:sp>
      <p:pic>
        <p:nvPicPr>
          <p:cNvPr id="3" name="in-the-forest-ambient-acoustic-guitar-instrumental-background-music-for-videos-5718">
            <a:hlinkClick r:id="" action="ppaction://media"/>
            <a:extLst>
              <a:ext uri="{FF2B5EF4-FFF2-40B4-BE49-F238E27FC236}">
                <a16:creationId xmlns:a16="http://schemas.microsoft.com/office/drawing/2014/main" id="{A2CC3AE1-EC43-435E-B7FB-FD84F6226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6882" y="577836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4" grpId="0" build="p"/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-20210723-WA0000.jpg"/>
          <p:cNvPicPr>
            <a:picLocks noChangeAspect="1"/>
          </p:cNvPicPr>
          <p:nvPr/>
        </p:nvPicPr>
        <p:blipFill>
          <a:blip r:embed="rId2"/>
          <a:srcRect l="8333" t="10582" r="8333" b="38624"/>
          <a:stretch>
            <a:fillRect/>
          </a:stretch>
        </p:blipFill>
        <p:spPr>
          <a:xfrm>
            <a:off x="1676400" y="990600"/>
            <a:ext cx="6172200" cy="2116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004" y="228600"/>
            <a:ext cx="8901796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 HRING NAMO ARAHANTANAM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276600"/>
          <a:ext cx="441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4038600"/>
            <a:ext cx="3937333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Increases concentration power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in reducing  hand pain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4D0513-2A09-4EB0-B515-5064FB53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E64D0513-2A09-4EB0-B515-5064FB538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97D11C-6350-49F0-A735-97BFA2955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D97D11C-6350-49F0-A735-97BFA2955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2A67B-A7B1-46ED-B90B-4905F64F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D52A67B-A7B1-46ED-B90B-4905F64F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3A5806-4C03-4231-8509-23B0BD903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F23A5806-4C03-4231-8509-23B0BD903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D55EC8-F075-465C-BDAC-AEC869E7C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03D55EC8-F075-465C-BDAC-AEC869E7C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Graphic spid="7" grpId="0">
        <p:bldSub>
          <a:bldDgm bld="one"/>
        </p:bldSub>
      </p:bldGraphic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28600"/>
            <a:ext cx="799770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 HRING NAMO SIDDHANAM</a:t>
            </a:r>
          </a:p>
        </p:txBody>
      </p:sp>
      <p:pic>
        <p:nvPicPr>
          <p:cNvPr id="5" name="Picture 4" descr="IMG-20210723-WA0001.jpg"/>
          <p:cNvPicPr>
            <a:picLocks noChangeAspect="1"/>
          </p:cNvPicPr>
          <p:nvPr/>
        </p:nvPicPr>
        <p:blipFill>
          <a:blip r:embed="rId2"/>
          <a:srcRect l="8000" t="9481" r="8000" b="38371"/>
          <a:stretch>
            <a:fillRect/>
          </a:stretch>
        </p:blipFill>
        <p:spPr>
          <a:xfrm>
            <a:off x="1371600" y="990600"/>
            <a:ext cx="6095999" cy="212876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0" y="3124200"/>
          <a:ext cx="457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4038600"/>
            <a:ext cx="3937333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stress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stomach fat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Graphic spid="6" grpId="0">
        <p:bldSub>
          <a:bldDgm bld="one"/>
        </p:bldSub>
      </p:bldGraphic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723-WA0003.jpg"/>
          <p:cNvPicPr>
            <a:picLocks noChangeAspect="1"/>
          </p:cNvPicPr>
          <p:nvPr/>
        </p:nvPicPr>
        <p:blipFill>
          <a:blip r:embed="rId2"/>
          <a:srcRect l="8360" t="10047" r="9140" b="39583"/>
          <a:stretch>
            <a:fillRect/>
          </a:stretch>
        </p:blipFill>
        <p:spPr>
          <a:xfrm>
            <a:off x="1371600" y="1066800"/>
            <a:ext cx="6553200" cy="225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464177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 HRING NAMO AYARIYANAM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3505200"/>
          <a:ext cx="3886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4038600"/>
            <a:ext cx="3937333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fear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stress in shoulder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Strengthens heart and lungs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Graphic spid="9" grpId="0">
        <p:bldSub>
          <a:bldDgm bld="one"/>
        </p:bldSub>
      </p:bldGraphic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-20210723-WA0002 (2).jpg"/>
          <p:cNvPicPr>
            <a:picLocks noChangeAspect="1" noChangeArrowheads="1"/>
          </p:cNvPicPr>
          <p:nvPr/>
        </p:nvPicPr>
        <p:blipFill>
          <a:blip r:embed="rId2"/>
          <a:srcRect l="8594" t="11111" r="8594" b="38889"/>
          <a:stretch>
            <a:fillRect/>
          </a:stretch>
        </p:blipFill>
        <p:spPr bwMode="auto">
          <a:xfrm>
            <a:off x="1066800" y="914401"/>
            <a:ext cx="6934200" cy="235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228600"/>
            <a:ext cx="75438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 HRING NAMO UVVAJHAYANAM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505200"/>
          <a:ext cx="3886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4038600"/>
            <a:ext cx="393733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stress in neck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with eyesight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back ache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Graphic spid="7" grpId="0">
        <p:bldSub>
          <a:bldDgm bld="one"/>
        </p:bldSub>
      </p:bldGraphic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723-WA0004.jpg"/>
          <p:cNvPicPr>
            <a:picLocks noChangeAspect="1"/>
          </p:cNvPicPr>
          <p:nvPr/>
        </p:nvPicPr>
        <p:blipFill>
          <a:blip r:embed="rId2"/>
          <a:srcRect l="8333" t="13333" r="8333" b="42222"/>
          <a:stretch>
            <a:fillRect/>
          </a:stretch>
        </p:blipFill>
        <p:spPr>
          <a:xfrm>
            <a:off x="762000" y="838200"/>
            <a:ext cx="7620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7225"/>
            <a:ext cx="86868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 HRING NAMO LOYE SAVVSAHOONAM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3505200"/>
          <a:ext cx="3886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4038600"/>
            <a:ext cx="3937333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fear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stress in shoulder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Strengthens heart and lungs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C3B5782-749B-4E5E-BD40-20C612A4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DFDB07A-01FA-485C-BD4B-DA8A6426F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502ACB3-005C-4BB6-A8E3-900E83B1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577730E-6A59-41E7-8D46-958B4D9D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D248620-8C43-42B2-89EB-828285035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Graphic spid="6" grpId="0">
        <p:bldSub>
          <a:bldDgm bld="one"/>
        </p:bldSub>
      </p:bldGraphic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251</Words>
  <Application>Microsoft Office PowerPoint</Application>
  <PresentationFormat>On-screen Show (4:3)</PresentationFormat>
  <Paragraphs>51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Aharoni</vt:lpstr>
      <vt:lpstr>Algerian</vt:lpstr>
      <vt:lpstr>Arial</vt:lpstr>
      <vt:lpstr>Arial Black</vt:lpstr>
      <vt:lpstr>Arial Rounded MT Bold</vt:lpstr>
      <vt:lpstr>Calibri</vt:lpstr>
      <vt:lpstr>Constantia</vt:lpstr>
      <vt:lpstr>Franklin Gothic Book</vt:lpstr>
      <vt:lpstr>Wingdings</vt:lpstr>
      <vt:lpstr>Wingdings 2</vt:lpstr>
      <vt:lpstr>Flow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SIDDESH SIYAL</cp:lastModifiedBy>
  <cp:revision>8</cp:revision>
  <dcterms:created xsi:type="dcterms:W3CDTF">2021-07-23T12:58:25Z</dcterms:created>
  <dcterms:modified xsi:type="dcterms:W3CDTF">2021-08-09T06:49:08Z</dcterms:modified>
</cp:coreProperties>
</file>